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A397C-0740-9D1E-14A4-6671A56D5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9AF83-91C1-C041-6023-F7935BF68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D2663-B871-01AB-06DE-96BBEB7D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4B09C-3105-E96B-ACD4-DAE13193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7C3AD-1B49-8681-4486-7D46749E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4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E80F6-776C-0CE5-567A-2D54B529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21D2A1-497A-4FEE-1696-7CD515CCA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EF0DD-9CBD-B922-5576-A4A23082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76BAE-C0AC-D311-0DB7-658B6221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86099-A887-3A9D-0B39-DB0BD215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05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786B69-8969-11F1-FE58-D068F74BD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1820FF-A5FD-595F-C31F-1FB77D44C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E2802D-3044-E69D-1865-898EDC8F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DF2FD-2F1C-751F-E236-F3D2EC66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12E1D-7354-E40A-46BF-3C2B362B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29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2EF99-C86C-39AA-360C-1A66BD13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0D012E-B7C4-82EB-90BE-A10707DBD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B571C9-E8FA-2F62-762F-21324BB3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F4AFDD-835E-032C-AF69-0D133AAB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1819E4-CEF3-72E2-57C7-1E08A8FD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6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91E99-D887-9665-79CB-602E6C6B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19F712-82FD-8113-350B-F082C804F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FDB734-3B2B-72E2-624C-CFDEFDDA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D04202-6D85-7581-F72B-4CC144E7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22BA88-9436-64DA-2071-A143E949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57536-3969-EA9B-6C5C-E71AF216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76198-2783-6104-C88C-C6E54E667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B6141B-39FB-9561-50DE-B50517149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973793-003E-7BF4-AB32-F1E710E1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77DB35-FCF1-C35E-9BAB-ED8AA02E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CD106E-9895-3274-FA22-2BB18B87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33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9ABC-47B9-513A-B18C-E760BE6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5ECB67-F479-03BE-D3CA-B846955A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98F041-FFD0-7C74-B6D7-76C249502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37EACB-3403-9D95-8BEE-671BC4854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A1977-EC11-DBE1-1486-8B0E75C96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A09219-C8D8-7769-6D5B-9868B2B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9CDDA9-E4A8-5962-D74B-56998008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49F16E-962C-7749-6548-6F7499BC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46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57CEC-C3B7-4585-23DB-58A44AFF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C5E62-6174-ED93-3806-EA53FEA0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DB7479-6E0F-2963-031C-1D0B6669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5AA241-1795-14DC-189E-A56CD74A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93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E68B59-CB6E-B255-C9D6-141B746C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B788C-F574-8224-D0CA-A4559833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03DB4E-73A5-63B0-16F0-64E2149A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2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37F69-720C-BD49-366B-2B2B5B6D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EAA501-DD89-0943-7E47-0C7AA8A0F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792103-C5C6-F9A0-4ACD-810737E7B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6FBBF4-50FC-A3F9-9CCB-9C4A8A29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7AF598-11C5-3B0B-A170-59C92AC9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D00B5A-9664-BD3D-6DBB-061721ED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99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1B85A-91D6-35C9-6001-15617ACC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CF673F-C9A9-DBAA-D4A9-8C42E6170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82285-AAFC-6007-2FFE-E946A3943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85C8D-E21E-71D7-6C36-10A9330B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6CC7D-F490-BC1B-A10A-6547D1A1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DBE1FE-EC4F-4216-04DF-009A7A49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20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01669C-10CD-21A7-1E04-5698D67B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6D5F66-11E0-B802-2EB6-2FB8543E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22827-FBFB-0D27-36DE-3C6133F6D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88E5-F83E-4780-A2F7-FB3C99F80CB3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CDC27A-B6EF-A110-4738-368571EB7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133D5B-2D0C-3E84-9841-5B0D22E4A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1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89828B1-BA48-4B67-90EB-ADDF40A55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14" cy="6857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D2054DE-86BB-5B2E-BABB-2CC6E473E84F}"/>
              </a:ext>
            </a:extLst>
          </p:cNvPr>
          <p:cNvSpPr/>
          <p:nvPr/>
        </p:nvSpPr>
        <p:spPr>
          <a:xfrm>
            <a:off x="5633622" y="5749771"/>
            <a:ext cx="646196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Balloon Simulator</a:t>
            </a:r>
          </a:p>
        </p:txBody>
      </p:sp>
    </p:spTree>
    <p:extLst>
      <p:ext uri="{BB962C8B-B14F-4D97-AF65-F5344CB8AC3E}">
        <p14:creationId xmlns:p14="http://schemas.microsoft.com/office/powerpoint/2010/main" val="248030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eraria Kalean sortea un viaje en globo">
            <a:extLst>
              <a:ext uri="{FF2B5EF4-FFF2-40B4-BE49-F238E27FC236}">
                <a16:creationId xmlns:a16="http://schemas.microsoft.com/office/drawing/2014/main" id="{71F40181-9AC8-A347-80E0-9C5060E71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44"/>
          <a:stretch/>
        </p:blipFill>
        <p:spPr bwMode="auto">
          <a:xfrm>
            <a:off x="0" y="0"/>
            <a:ext cx="122128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lobos Arcoiris">
            <a:extLst>
              <a:ext uri="{FF2B5EF4-FFF2-40B4-BE49-F238E27FC236}">
                <a16:creationId xmlns:a16="http://schemas.microsoft.com/office/drawing/2014/main" id="{09E58262-A78B-2E55-2C78-8FDCB923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712788"/>
            <a:ext cx="3787775" cy="80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6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99F52E-D3BF-BB25-3C35-97CCAED556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6933" r="7776" b="3720"/>
          <a:stretch/>
        </p:blipFill>
        <p:spPr bwMode="auto">
          <a:xfrm>
            <a:off x="2438400" y="153676"/>
            <a:ext cx="7086600" cy="6550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018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CF0D66-ACCE-8C0C-DA99-74A3625BC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9895"/>
          <a:stretch/>
        </p:blipFill>
        <p:spPr bwMode="auto">
          <a:xfrm>
            <a:off x="6152943" y="463657"/>
            <a:ext cx="5737607" cy="5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E54F0B-023B-69D4-895C-9F79067A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95" y="3340690"/>
            <a:ext cx="3065267" cy="332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4A985C-FA73-41DC-2FAA-6EA5CF5F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50" y="3340690"/>
            <a:ext cx="2993527" cy="332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8F4488-9109-866D-BDE9-4715EAF1B9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0" y="197110"/>
            <a:ext cx="5436158" cy="271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165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Office PowerPoint</Application>
  <PresentationFormat>Panorámica</PresentationFormat>
  <Paragraphs>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Carbajo Alcalde</dc:creator>
  <cp:lastModifiedBy>Álvaro Carbajo Alcalde</cp:lastModifiedBy>
  <cp:revision>3</cp:revision>
  <dcterms:created xsi:type="dcterms:W3CDTF">2022-06-04T17:08:23Z</dcterms:created>
  <dcterms:modified xsi:type="dcterms:W3CDTF">2022-06-06T08:34:14Z</dcterms:modified>
</cp:coreProperties>
</file>